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237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08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2445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028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478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846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66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11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7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50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891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311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5A90C-EA58-4C2D-955F-DC5EF41114BD}" type="datetimeFigureOut">
              <a:rPr lang="en-US" smtClean="0"/>
              <a:t>05/19/15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9D5E2-3B95-45AA-B25C-6E8A0099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353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C3C3C"/>
                </a:solidFill>
                <a:latin typeface="Arial"/>
              </a:rPr>
              <a:t>Mạng máy tính</a:t>
            </a:r>
            <a:endParaRPr lang="en-US">
              <a:solidFill>
                <a:srgbClr val="3C3C3C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59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các trang web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nhatnghe.com.vn</a:t>
            </a:r>
          </a:p>
          <a:p>
            <a:r>
              <a:rPr lang="en-US" smtClean="0">
                <a:latin typeface="Arial"/>
              </a:rPr>
              <a:t>microsoft.com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610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Máy vi tính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thực hành cài DHCP </a:t>
            </a:r>
          </a:p>
          <a:p>
            <a:r>
              <a:rPr lang="en-US" smtClean="0">
                <a:latin typeface="Arial"/>
              </a:rPr>
              <a:t>kiểm tra dây mạng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783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Máy chiếu projector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sử dụng đúng lúc</a:t>
            </a:r>
          </a:p>
          <a:p>
            <a:r>
              <a:rPr lang="vi-VN" smtClean="0">
                <a:latin typeface="Arial"/>
              </a:rPr>
              <a:t>để vào túi khi không sử dụng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587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Bút quang chỉ bảng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trỏ vào nội dung trọng tâm</a:t>
            </a:r>
          </a:p>
          <a:p>
            <a:r>
              <a:rPr lang="en-US" smtClean="0">
                <a:latin typeface="Arial"/>
              </a:rPr>
              <a:t>không quay vòng khi trỏ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276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Bảng Phấn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ghi tiêu đề và các đề mục</a:t>
            </a:r>
          </a:p>
          <a:p>
            <a:r>
              <a:rPr lang="en-US" smtClean="0">
                <a:latin typeface="Arial"/>
              </a:rPr>
              <a:t>trình bày bảng khoa học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94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Kiềm bấm cáp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bấm 1 lần chắt tay</a:t>
            </a:r>
          </a:p>
          <a:p>
            <a:r>
              <a:rPr lang="vi-VN" smtClean="0">
                <a:latin typeface="Arial"/>
              </a:rPr>
              <a:t>không được bấm nhiều lần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720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Đầu RJ45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cầm đúng hướng</a:t>
            </a:r>
          </a:p>
          <a:p>
            <a:r>
              <a:rPr lang="vi-VN" smtClean="0">
                <a:latin typeface="Arial"/>
              </a:rPr>
              <a:t>tra dây vào đúng số</a:t>
            </a:r>
          </a:p>
          <a:p>
            <a:r>
              <a:rPr lang="vi-VN" smtClean="0">
                <a:latin typeface="Arial"/>
              </a:rPr>
              <a:t>giữ cố định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286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Dây mạng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cắt tuốt vỏ dây</a:t>
            </a:r>
          </a:p>
          <a:p>
            <a:r>
              <a:rPr lang="en-US" smtClean="0">
                <a:latin typeface="Arial"/>
              </a:rPr>
              <a:t>xếp dây theo tiêu chuẩn</a:t>
            </a:r>
          </a:p>
          <a:p>
            <a:r>
              <a:rPr lang="vi-VN" smtClean="0">
                <a:latin typeface="Arial"/>
              </a:rPr>
              <a:t>không để chồng chéo nhau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449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Phần mềm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I386</a:t>
            </a:r>
          </a:p>
          <a:p>
            <a:r>
              <a:rPr lang="en-US" smtClean="0">
                <a:latin typeface="Arial"/>
              </a:rPr>
              <a:t>new sid</a:t>
            </a:r>
          </a:p>
          <a:p>
            <a:r>
              <a:rPr lang="en-US" smtClean="0">
                <a:latin typeface="Arial"/>
              </a:rPr>
              <a:t>netop school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9D5E2-3B95-45AA-B25C-6E8A0099CA9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735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Office PowerPoint</Application>
  <PresentationFormat>On-screen Show (4:3)</PresentationFormat>
  <Paragraphs>41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Mạng máy tính</vt:lpstr>
      <vt:lpstr>Máy vi tính</vt:lpstr>
      <vt:lpstr>Máy chiếu projector</vt:lpstr>
      <vt:lpstr>Bút quang chỉ bảng</vt:lpstr>
      <vt:lpstr>Bảng Phấn</vt:lpstr>
      <vt:lpstr>Kiềm bấm cáp</vt:lpstr>
      <vt:lpstr>Đầu RJ45</vt:lpstr>
      <vt:lpstr>Dây mạng</vt:lpstr>
      <vt:lpstr>Phần mềm</vt:lpstr>
      <vt:lpstr>các trang web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Mạng máy tính</dc:title>
  <dc:creator>User</dc:creator>
  <cp:lastModifiedBy>User</cp:lastModifiedBy>
  <cp:revision>1</cp:revision>
  <dcterms:created xsi:type="dcterms:W3CDTF">2015-05-19T09:03:33Z</dcterms:created>
  <dcterms:modified xsi:type="dcterms:W3CDTF">2015-05-19T09:03:38Z</dcterms:modified>
</cp:coreProperties>
</file>